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2973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001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890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736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606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8293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890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302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708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049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052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019C-2950-4DCD-9CAB-D4BF9F10D51E}" type="datetimeFigureOut">
              <a:rPr lang="es-EC" smtClean="0"/>
              <a:t>27/4/2023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8E7C2-64B1-45F3-BFBA-ADF7A160D1F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04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3" name="Marcador de contenido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694" y="2354201"/>
            <a:ext cx="2540131" cy="3276768"/>
          </a:xfrm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A1853F98-CEF0-93D1-1847-308DC064C1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6893"/>
            <a:ext cx="12192000" cy="6858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5970494" cy="6899727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970494" y="1825625"/>
            <a:ext cx="583649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0" b="1" dirty="0">
              <a:solidFill>
                <a:srgbClr val="FF0000"/>
              </a:solidFill>
            </a:endParaRPr>
          </a:p>
          <a:p>
            <a:pPr algn="just"/>
            <a:r>
              <a:rPr lang="es-MX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La Unidad Metropolitana de Salud Centro tiene el honor de invitar a usted al evento de Rendición de Cuentas 2022 y posterior desarrollo de mesas de trabajo con la ciudadanía.</a:t>
            </a:r>
          </a:p>
          <a:p>
            <a:pPr algn="just"/>
            <a:endParaRPr lang="es-MX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s-MX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Fecha: 	</a:t>
            </a:r>
            <a:r>
              <a:rPr lang="es-MX" b="1" dirty="0" smtClean="0">
                <a:solidFill>
                  <a:schemeClr val="bg2">
                    <a:lumMod val="50000"/>
                  </a:schemeClr>
                </a:solidFill>
                <a:latin typeface="Trebuchet MS" panose="020B0603020202020204" pitchFamily="34" charset="0"/>
              </a:rPr>
              <a:t>      jueves, 11 de mayo de 2023</a:t>
            </a:r>
          </a:p>
          <a:p>
            <a:pPr algn="just"/>
            <a:r>
              <a:rPr lang="es-MX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Hora:          </a:t>
            </a:r>
            <a:r>
              <a:rPr lang="es-MX" b="1" dirty="0" smtClean="0">
                <a:solidFill>
                  <a:schemeClr val="bg2">
                    <a:lumMod val="50000"/>
                  </a:schemeClr>
                </a:solidFill>
                <a:latin typeface="Trebuchet MS" panose="020B0603020202020204" pitchFamily="34" charset="0"/>
              </a:rPr>
              <a:t>10h30 </a:t>
            </a:r>
          </a:p>
          <a:p>
            <a:pPr algn="just"/>
            <a:r>
              <a:rPr lang="es-MX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Lugar:   	</a:t>
            </a:r>
            <a:r>
              <a:rPr lang="es-MX" b="1" dirty="0" smtClean="0">
                <a:solidFill>
                  <a:schemeClr val="bg2">
                    <a:lumMod val="50000"/>
                  </a:schemeClr>
                </a:solidFill>
                <a:latin typeface="Trebuchet MS" panose="020B0603020202020204" pitchFamily="34" charset="0"/>
              </a:rPr>
              <a:t>      Auditorio de la Unidad</a:t>
            </a:r>
          </a:p>
          <a:p>
            <a:pPr algn="just"/>
            <a:r>
              <a:rPr lang="es-MX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Dirección:   </a:t>
            </a:r>
            <a:r>
              <a:rPr lang="es-MX" b="1" dirty="0" smtClean="0">
                <a:solidFill>
                  <a:schemeClr val="bg2">
                    <a:lumMod val="50000"/>
                  </a:schemeClr>
                </a:solidFill>
                <a:latin typeface="Trebuchet MS" panose="020B0603020202020204" pitchFamily="34" charset="0"/>
              </a:rPr>
              <a:t>Rocafuerte OE8-86 e Imbabura</a:t>
            </a:r>
          </a:p>
          <a:p>
            <a:pPr algn="just"/>
            <a:endParaRPr lang="es-MX" b="1" dirty="0" smtClean="0">
              <a:solidFill>
                <a:schemeClr val="bg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es-EC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5263" y="6029759"/>
            <a:ext cx="1728537" cy="59626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4B8623BD-2427-FD62-E14F-DE5BFBF18E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0493" y="1698875"/>
            <a:ext cx="6090877" cy="866532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405895" y="1593652"/>
            <a:ext cx="32134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</a:rPr>
              <a:t>Invitación</a:t>
            </a:r>
          </a:p>
          <a:p>
            <a:pPr algn="ctr"/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3228856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Elva Janeth Ruales Zapata</dc:creator>
  <cp:lastModifiedBy>Elva Janeth Ruales Zapata</cp:lastModifiedBy>
  <cp:revision>16</cp:revision>
  <dcterms:created xsi:type="dcterms:W3CDTF">2023-04-21T20:27:36Z</dcterms:created>
  <dcterms:modified xsi:type="dcterms:W3CDTF">2023-04-27T12:46:01Z</dcterms:modified>
</cp:coreProperties>
</file>